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Jua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cdf0861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cdf0861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ce394a298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ce394a298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이후 추가기능 계획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ce394a29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ce394a29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이전 관통 프로젝트에서 만들어왔던 웹 페이지는 JSP 기반이었습니다.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저희는 이 JSP 기반의 웹페이지를 버리고 성능과 효율이 더 좋은 SPA로 개발을 진행하기로 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Vue.js를 이용하였고 웹 개발을 위해 사용한 프레임워크는 다음과 같습니다.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이후, 개발 일정을 관리하고 의견을 나누기 위해 노션을 활용하였습니다.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ce394a298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ce394a298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ce394a298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ce394a298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ce394a29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ce394a29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ce394a29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ce394a29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서비스의 기대 효과는...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ce394a29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ce394a29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ce394a12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ce394a12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ce394a2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ce394a2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ce394a2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ce394a2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화면을 보시면 현재 MZ세대의 부동산에 대한 관심이 증가하는 추세이고, 모든 세대에서 관심 대상임을 알 수 있습니다. 많은 사람들의 관심으로 필요한 서비스를 제공하기 위해 아파트별 거래 내역 정보 제공, 동별 아파트 검색  등의 기능을 포함한 서비스를 기획하게 되었습니다.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ce394a29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ce394a29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부동산 웹사이트를 보면 다양한 서비스를 제공하고 사용자 간 소통이 활발하지만 관리자와의 Q&amp;A , 답변 면에서는 활발하지 않은 서비스가 많았습니다.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아래는 사용자와의 소통, db 업데이트 등이 잘 되지 않은 것에 대한 기사입니다. 소통이 부족할 경우 이와 같은 평을 받을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소통이 있어야 사용자가 원하는 것을 관리자가 알 수 있고, 관리자가 더 발전된 서비스를 제공할 있다고 생각했습니다.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ce394a29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ce394a29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목표는 다음과 같습니다….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ce394a298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ce394a298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기능들을 다듬고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사용자와 관리자가 서로 소통을 하며 발전해 갈 수 있는 사이트를 만들기 위한 추가 기능들을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노션을 통해 구체화하고 일정을 관리하였습니다.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ce394a298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ce394a298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JSP 기반에서 SPA로 변경하고 REST API 를 적용하면서 기존 기능들이 먼저 잘 돌아가게 만들었습니다.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ce394a298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ce394a298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JSP 기반에서 SPA로 변경하고 REST API 를 적용하면서 기존 기능들이 먼저 잘 돌아가게 만들었습니다.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ce394a298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ce394a298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JSP 기반에서 SPA로 변경하고 REST API 를 적용하면서 기존 기능들이 먼저 잘 돌아가게 만들었습니다.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414004" y="2152978"/>
            <a:ext cx="444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495014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1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marL="3200400" lvl="6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7pPr>
            <a:lvl8pPr marL="3657600" lvl="7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8pPr>
            <a:lvl9pPr marL="4114800" lvl="8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43001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3887" y="1282306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23887" y="3442100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9841" y="27384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71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71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-KdjIQhc1Mqr5aV8cwTngwXYLSrcWEA6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0" y="-139325"/>
            <a:ext cx="9144003" cy="52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572000" y="4016199"/>
            <a:ext cx="4041300" cy="90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134F5C"/>
                </a:solidFill>
                <a:latin typeface="Jua"/>
                <a:ea typeface="Jua"/>
                <a:cs typeface="Jua"/>
                <a:sym typeface="Jua"/>
              </a:rPr>
              <a:t>조규영, 김선혜</a:t>
            </a:r>
            <a:endParaRPr sz="1600">
              <a:solidFill>
                <a:srgbClr val="134F5C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3037054" y="1885650"/>
            <a:ext cx="3402491" cy="686100"/>
          </a:xfrm>
          <a:prstGeom prst="rect">
            <a:avLst/>
          </a:prstGeom>
          <a:ln w="762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  <a:t>HAPPY HOUSE</a:t>
            </a:r>
            <a:endParaRPr b="1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추진 계획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" y="755450"/>
            <a:ext cx="463650" cy="4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050" y="819100"/>
            <a:ext cx="6136408" cy="41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4. 개발 결과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5298875" y="1032450"/>
            <a:ext cx="2874000" cy="62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개발 환경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1832150" y="1519825"/>
            <a:ext cx="5766000" cy="324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60" y="2367950"/>
            <a:ext cx="3231101" cy="17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150" y="1787998"/>
            <a:ext cx="975450" cy="87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7250" y="1852050"/>
            <a:ext cx="975450" cy="975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5"/>
          <p:cNvCxnSpPr/>
          <p:nvPr/>
        </p:nvCxnSpPr>
        <p:spPr>
          <a:xfrm>
            <a:off x="3102700" y="2321575"/>
            <a:ext cx="897000" cy="5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25"/>
          <p:cNvCxnSpPr/>
          <p:nvPr/>
        </p:nvCxnSpPr>
        <p:spPr>
          <a:xfrm rot="10800000">
            <a:off x="2931425" y="2544525"/>
            <a:ext cx="949200" cy="5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5" name="Google Shape;18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3286" y="3558763"/>
            <a:ext cx="1584868" cy="105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5"/>
          <p:cNvCxnSpPr/>
          <p:nvPr/>
        </p:nvCxnSpPr>
        <p:spPr>
          <a:xfrm rot="10800000" flipH="1">
            <a:off x="5135796" y="2331487"/>
            <a:ext cx="895800" cy="48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25"/>
          <p:cNvCxnSpPr/>
          <p:nvPr/>
        </p:nvCxnSpPr>
        <p:spPr>
          <a:xfrm flipH="1">
            <a:off x="5226125" y="2556375"/>
            <a:ext cx="91530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6604663" y="3103125"/>
            <a:ext cx="9300" cy="67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5"/>
          <p:cNvCxnSpPr/>
          <p:nvPr/>
        </p:nvCxnSpPr>
        <p:spPr>
          <a:xfrm rot="10800000">
            <a:off x="6796575" y="3098625"/>
            <a:ext cx="18300" cy="6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25"/>
          <p:cNvSpPr txBox="1"/>
          <p:nvPr/>
        </p:nvSpPr>
        <p:spPr>
          <a:xfrm>
            <a:off x="2315500" y="2664650"/>
            <a:ext cx="7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Vue.js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4408175" y="3696075"/>
            <a:ext cx="7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git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6205659" y="2623725"/>
            <a:ext cx="13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Spring Boot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5999" y="3937925"/>
            <a:ext cx="677400" cy="6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466925" y="824300"/>
            <a:ext cx="50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기존의 JSP 기반의 웹페이지에서 SPA로 개발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4. 개발 결과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-490100" y="1351725"/>
            <a:ext cx="2874000" cy="62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시스템 구조도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681" y="686100"/>
            <a:ext cx="4212468" cy="44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4. 개발 결과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-490100" y="1351725"/>
            <a:ext cx="2874000" cy="62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시스템 구조도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700" y="849225"/>
            <a:ext cx="4594365" cy="41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4. 개발 결과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14" name="Google Shape;214;p28" title="210527_5기_서울12반관통PJT영상_조규영,김선혜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650" y="771900"/>
            <a:ext cx="5561400" cy="41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>
            <a:spLocks noGrp="1"/>
          </p:cNvSpPr>
          <p:nvPr>
            <p:ph type="body" idx="1"/>
          </p:nvPr>
        </p:nvSpPr>
        <p:spPr>
          <a:xfrm>
            <a:off x="-490100" y="1351725"/>
            <a:ext cx="2874000" cy="62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시연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5. 기대 효과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291151" cy="3078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Clr>
                <a:srgbClr val="727ADA"/>
              </a:buClr>
              <a:buSzPts val="2800"/>
              <a:buFont typeface="Jua"/>
              <a:buChar char="-"/>
            </a:pPr>
            <a:r>
              <a:rPr lang="ko" sz="2400" dirty="0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관리자가 사용자들의 가입 현황,</a:t>
            </a:r>
            <a:r>
              <a:rPr lang="en-US" altLang="ko" sz="2400" dirty="0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ko" sz="2400" dirty="0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주 관심 지역을 보고 그에 따른 서비스, 이벤트 등을 제공할 수 있다.</a:t>
            </a:r>
            <a:endParaRPr sz="2400" dirty="0"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 dirty="0"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Clr>
                <a:srgbClr val="727ADA"/>
              </a:buClr>
              <a:buSzPts val="2800"/>
              <a:buFont typeface="Jua"/>
              <a:buChar char="-"/>
            </a:pPr>
            <a:r>
              <a:rPr lang="ko" sz="2400" dirty="0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사용자의 피드백을 받고 사이트를 개선하여 앞으로의 </a:t>
            </a:r>
            <a:r>
              <a:rPr lang="en-US" altLang="ko" sz="2400" dirty="0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ko" sz="2400" dirty="0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발전 가능성이 높다.</a:t>
            </a:r>
            <a:endParaRPr sz="2400" dirty="0"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6. 후기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7" name="Google Shape;227;p30"/>
          <p:cNvSpPr txBox="1">
            <a:spLocks noGrp="1"/>
          </p:cNvSpPr>
          <p:nvPr>
            <p:ph type="body" idx="1"/>
          </p:nvPr>
        </p:nvSpPr>
        <p:spPr>
          <a:xfrm>
            <a:off x="6434822" y="1804028"/>
            <a:ext cx="2507650" cy="2975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배운 것들을 적용 해보고 모르는 부분은 공부하면서 </a:t>
            </a:r>
            <a:r>
              <a:rPr lang="ko" dirty="0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한 단계 성장 했다고 느껴졌던 프로젝트 였다. 이 경험을 잊지말고 오래 기억하고 싶다.</a:t>
            </a:r>
            <a:endParaRPr dirty="0"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2050950" y="1804028"/>
            <a:ext cx="2297526" cy="2975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Spring과 Vue가 어떻게 상호 작용하는지 프로젝트를 하면서 확실히 알게 되었고 앞으로도 배운 것을 잘 활용해 보고 싶다. </a:t>
            </a:r>
            <a:endParaRPr sz="2000" dirty="0"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53920" y="2072588"/>
            <a:ext cx="2112927" cy="158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25" y="1808350"/>
            <a:ext cx="1517440" cy="21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0" y="-139325"/>
            <a:ext cx="9144003" cy="52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3624025" y="1885650"/>
            <a:ext cx="2023200" cy="686100"/>
          </a:xfrm>
          <a:prstGeom prst="rect">
            <a:avLst/>
          </a:prstGeom>
          <a:ln w="762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  <a:t>THANKS</a:t>
            </a:r>
            <a:endParaRPr b="1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Clr>
                <a:srgbClr val="727ADA"/>
              </a:buClr>
              <a:buSzPts val="2100"/>
              <a:buFont typeface="Jua"/>
              <a:buAutoNum type="arabicPeriod"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기획 배경 및 목표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727ADA"/>
              </a:buClr>
              <a:buSzPts val="2100"/>
              <a:buFont typeface="Jua"/>
              <a:buAutoNum type="arabicPeriod"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시장 분석 및 방향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727ADA"/>
              </a:buClr>
              <a:buSzPts val="2100"/>
              <a:buFont typeface="Jua"/>
              <a:buAutoNum type="arabicPeriod"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추진 계획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727ADA"/>
              </a:buClr>
              <a:buSzPts val="2100"/>
              <a:buFont typeface="Jua"/>
              <a:buAutoNum type="arabicPeriod"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개발 결과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727ADA"/>
              </a:buClr>
              <a:buSzPts val="2100"/>
              <a:buFont typeface="Jua"/>
              <a:buAutoNum type="arabicPeriod"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기대효과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727ADA"/>
              </a:buClr>
              <a:buSzPts val="2100"/>
              <a:buFont typeface="Jua"/>
              <a:buAutoNum type="arabicPeriod"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후기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50" y="818025"/>
            <a:ext cx="7461149" cy="28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914400" lvl="0" indent="-438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Jua"/>
              <a:buAutoNum type="arabicPeriod"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기획배경 및 목표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626" y="1959975"/>
            <a:ext cx="2176600" cy="2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400" y="3074650"/>
            <a:ext cx="4846249" cy="19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시장 분석 및 방향 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3730575" y="1530700"/>
            <a:ext cx="5259000" cy="68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등 사용자 간 커뮤니티 활발. but...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00" y="1538425"/>
            <a:ext cx="1424348" cy="4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200" y="1530700"/>
            <a:ext cx="7715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475" y="1530713"/>
            <a:ext cx="91440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2872295" y="4145075"/>
            <a:ext cx="2978400" cy="68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소통이 중요! </a:t>
            </a:r>
            <a:endParaRPr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8337" y="3213627"/>
            <a:ext cx="6347225" cy="7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720671" y="2372150"/>
            <a:ext cx="7562654" cy="68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727ADA"/>
                </a:solidFill>
                <a:latin typeface="Jua"/>
                <a:ea typeface="Jua"/>
                <a:cs typeface="Jua"/>
                <a:sym typeface="Jua"/>
              </a:rPr>
              <a:t>관리자와의 Q&amp;A, 답변 서비스는 그렇지 않은 편</a:t>
            </a:r>
            <a:endParaRPr dirty="0">
              <a:solidFill>
                <a:srgbClr val="727ADA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0" y="-139325"/>
            <a:ext cx="9144003" cy="52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546026" y="1121488"/>
            <a:ext cx="6225900" cy="1380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  <a:t>사용자와 관리자가 소통하며</a:t>
            </a:r>
            <a:br>
              <a:rPr lang="en-US" altLang="ko" b="1" dirty="0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ko" b="1" dirty="0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  <a:t>발전할 수 있는 서비스!</a:t>
            </a:r>
            <a:endParaRPr b="1" dirty="0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248473" y="2887551"/>
            <a:ext cx="6647054" cy="1380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Jua"/>
              <a:buChar char="-"/>
            </a:pPr>
            <a:r>
              <a:rPr lang="ko" sz="1800" b="1" dirty="0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  <a:t>사용자들과 관리자 간 소통을 위한 Q &amp; A 게시판 기획</a:t>
            </a:r>
            <a:endParaRPr sz="1800" b="1" dirty="0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  <a:t>	</a:t>
            </a:r>
            <a:endParaRPr sz="1800" b="1" dirty="0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Jua"/>
              <a:buChar char="-"/>
            </a:pPr>
            <a:r>
              <a:rPr lang="ko" sz="1800" b="1" dirty="0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  <a:t>관리자가 사용자 정보를 파악할 수 있고 정보 업데이트를 할 수 있는 Page 생성</a:t>
            </a:r>
            <a:endParaRPr sz="1800" b="1" dirty="0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1916200" y="1186738"/>
            <a:ext cx="3330300" cy="46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추진 계획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3110800" y="1254850"/>
            <a:ext cx="107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 기능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916200" y="2780850"/>
            <a:ext cx="3330300" cy="213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1916200" y="2312538"/>
            <a:ext cx="3330300" cy="468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3110800" y="2346600"/>
            <a:ext cx="9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추가 기능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2093500" y="2910775"/>
            <a:ext cx="2975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‘사용자 - 사용자’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‘사용자 - 관리자’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사이의 소통을 위한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Q &amp; A 게시판</a:t>
            </a:r>
            <a:endParaRPr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사용자에 대한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통계 정보를 제공하는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관리자 페이지</a:t>
            </a:r>
            <a:endParaRPr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3346450" y="1749649"/>
            <a:ext cx="469800" cy="468300"/>
          </a:xfrm>
          <a:prstGeom prst="plus">
            <a:avLst>
              <a:gd name="adj" fmla="val 40089"/>
            </a:avLst>
          </a:prstGeom>
          <a:solidFill>
            <a:schemeClr val="lt1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649" y="2346600"/>
            <a:ext cx="965625" cy="9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추진 계획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" y="755450"/>
            <a:ext cx="463650" cy="4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200" y="891550"/>
            <a:ext cx="7632392" cy="41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추진 계획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" y="755450"/>
            <a:ext cx="463650" cy="46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22"/>
          <p:cNvGrpSpPr/>
          <p:nvPr/>
        </p:nvGrpSpPr>
        <p:grpSpPr>
          <a:xfrm>
            <a:off x="1362275" y="859700"/>
            <a:ext cx="7027477" cy="4152600"/>
            <a:chOff x="1362275" y="859700"/>
            <a:chExt cx="7027477" cy="4152600"/>
          </a:xfrm>
        </p:grpSpPr>
        <p:pic>
          <p:nvPicPr>
            <p:cNvPr id="157" name="Google Shape;15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2275" y="859700"/>
              <a:ext cx="7027477" cy="41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17350" y="859700"/>
              <a:ext cx="333375" cy="222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686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추진 계획</a:t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" y="755450"/>
            <a:ext cx="463650" cy="4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125" y="755450"/>
            <a:ext cx="6422360" cy="438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487</Words>
  <Application>Microsoft Office PowerPoint</Application>
  <PresentationFormat>화면 슬라이드 쇼(16:9)</PresentationFormat>
  <Paragraphs>71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Jua</vt:lpstr>
      <vt:lpstr>Calibri</vt:lpstr>
      <vt:lpstr>Arial</vt:lpstr>
      <vt:lpstr>1_Office Theme</vt:lpstr>
      <vt:lpstr>HAPPY HOUSE</vt:lpstr>
      <vt:lpstr>목차</vt:lpstr>
      <vt:lpstr>기획배경 및 목표</vt:lpstr>
      <vt:lpstr>2. 시장 분석 및 방향 </vt:lpstr>
      <vt:lpstr>사용자와 관리자가 소통하며 발전할 수 있는 서비스!</vt:lpstr>
      <vt:lpstr>3. 추진 계획</vt:lpstr>
      <vt:lpstr>3. 추진 계획</vt:lpstr>
      <vt:lpstr>3. 추진 계획</vt:lpstr>
      <vt:lpstr>3. 추진 계획</vt:lpstr>
      <vt:lpstr>3. 추진 계획</vt:lpstr>
      <vt:lpstr>4. 개발 결과</vt:lpstr>
      <vt:lpstr>4. 개발 결과</vt:lpstr>
      <vt:lpstr>4. 개발 결과</vt:lpstr>
      <vt:lpstr>4. 개발 결과</vt:lpstr>
      <vt:lpstr>5. 기대 효과</vt:lpstr>
      <vt:lpstr>6. 후기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HOUSE</dc:title>
  <cp:lastModifiedBy>kim sunhye</cp:lastModifiedBy>
  <cp:revision>3</cp:revision>
  <dcterms:modified xsi:type="dcterms:W3CDTF">2021-05-27T13:48:02Z</dcterms:modified>
</cp:coreProperties>
</file>